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513F9-1108-4750-BA82-00A9A12D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69E1-0FBD-472F-B8B6-FA49D2FBB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337212" cy="565627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b="1" i="1" dirty="0">
                <a:solidFill>
                  <a:schemeClr val="tx1"/>
                </a:solidFill>
              </a:rPr>
              <a:t>ANIMACIJSKE RADIONICE – LAG NATJEČAJ TO 1.2.1. - LRS LAG-a BOSUTSKI NIZ, MJERA 1.2. - TO 1.2.1. Restrukturiranje, modernizacija i povećanje konkurentnosti poljoprivrednih gospodarstava “ SUKLADAN NACIONALNOM TO 4.1.1. PROGRAMA RURALNOG RAZVOJA RH 2014.-2020. </a:t>
            </a:r>
          </a:p>
          <a:p>
            <a:endParaRPr lang="hr-HR" b="1" dirty="0">
              <a:solidFill>
                <a:schemeClr val="tx1"/>
              </a:solidFill>
            </a:endParaRPr>
          </a:p>
          <a:p>
            <a:r>
              <a:rPr lang="hr-HR" b="1" dirty="0">
                <a:solidFill>
                  <a:schemeClr val="tx1"/>
                </a:solidFill>
              </a:rPr>
              <a:t>13.05.2019.   - 11:00 h - NIJEMCI, OPĆINA</a:t>
            </a:r>
          </a:p>
          <a:p>
            <a:pPr marL="0" indent="0">
              <a:buNone/>
            </a:pPr>
            <a:r>
              <a:rPr lang="hr-HR" b="1" dirty="0">
                <a:solidFill>
                  <a:schemeClr val="tx1"/>
                </a:solidFill>
              </a:rPr>
              <a:t>                          - 12:00 h - PRIVLAKA                          </a:t>
            </a:r>
          </a:p>
          <a:p>
            <a:r>
              <a:rPr lang="hr-HR" b="1" dirty="0">
                <a:solidFill>
                  <a:schemeClr val="tx1"/>
                </a:solidFill>
              </a:rPr>
              <a:t>14.05.2019.   - 11:00 h – ST.MIKANOVCI, ZGRADA DVD-a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- 13:30 h - IVANKOVO, DOM BRANITELJA</a:t>
            </a:r>
          </a:p>
          <a:p>
            <a:r>
              <a:rPr lang="hr-HR" b="1" dirty="0">
                <a:solidFill>
                  <a:schemeClr val="tx1"/>
                </a:solidFill>
              </a:rPr>
              <a:t> 17.05.2019.  - 11:00 h - JARMINA,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- 12:15 h - VOĐINCI,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- 13:30 h – CERNA, OPĆINA</a:t>
            </a:r>
          </a:p>
          <a:p>
            <a:r>
              <a:rPr lang="hr-HR" b="1">
                <a:solidFill>
                  <a:schemeClr val="tx1"/>
                </a:solidFill>
              </a:rPr>
              <a:t>27.05.2019</a:t>
            </a:r>
            <a:r>
              <a:rPr lang="hr-HR" b="1" dirty="0">
                <a:solidFill>
                  <a:schemeClr val="tx1"/>
                </a:solidFill>
              </a:rPr>
              <a:t>.   - 11:00 h - OTOK, GRAD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- 12:10 h - GRADIŠTE,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- 13:30 h - BABINA GREDA,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- 19:00 h – ANDRIJAŠEVCI, OPĆINA</a:t>
            </a:r>
          </a:p>
          <a:p>
            <a:endParaRPr lang="hr-HR" b="1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518155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200</TotalTime>
  <Words>139</Words>
  <Application>Microsoft Office PowerPoint</Application>
  <PresentationFormat>Široki zaslon</PresentationFormat>
  <Paragraphs>13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26. 7. 2018. – privlaka, općina 31.7.2018. – stari mikanovci                     vođinci                        ivankovo 02.08.2018. - babina greda                     - andrijaševci</dc:title>
  <dc:creator>LAG Bosutski niz</dc:creator>
  <cp:lastModifiedBy>Korisnik</cp:lastModifiedBy>
  <cp:revision>31</cp:revision>
  <dcterms:created xsi:type="dcterms:W3CDTF">2018-07-25T08:21:50Z</dcterms:created>
  <dcterms:modified xsi:type="dcterms:W3CDTF">2019-05-09T11:21:12Z</dcterms:modified>
</cp:coreProperties>
</file>